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28600"/>
            <a:ext cx="7358114" cy="462916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«Подводный мир»</a:t>
            </a:r>
            <a:br>
              <a:rPr lang="ru-RU" sz="6000" b="1" dirty="0" smtClean="0">
                <a:solidFill>
                  <a:srgbClr val="0070C0"/>
                </a:solidFill>
              </a:rPr>
            </a:br>
            <a:r>
              <a:rPr lang="ru-RU" sz="6000" b="1" dirty="0" smtClean="0">
                <a:solidFill>
                  <a:srgbClr val="0070C0"/>
                </a:solidFill>
              </a:rPr>
              <a:t>постройки из снега</a:t>
            </a:r>
            <a:br>
              <a:rPr lang="ru-RU" sz="6000" b="1" dirty="0" smtClean="0">
                <a:solidFill>
                  <a:srgbClr val="0070C0"/>
                </a:solidFill>
              </a:rPr>
            </a:br>
            <a:r>
              <a:rPr lang="ru-RU" sz="6000" b="1" dirty="0" smtClean="0">
                <a:solidFill>
                  <a:srgbClr val="0070C0"/>
                </a:solidFill>
              </a:rPr>
              <a:t>            2018 год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80226_1644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585912"/>
            <a:ext cx="6029350" cy="4557732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Пруд </a:t>
            </a:r>
            <a:endParaRPr lang="ru-RU" dirty="0"/>
          </a:p>
        </p:txBody>
      </p:sp>
      <p:pic>
        <p:nvPicPr>
          <p:cNvPr id="3" name="Рисунок 2" descr="20180226_1653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585912"/>
            <a:ext cx="6100788" cy="4557732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Черепаха </a:t>
            </a:r>
            <a:r>
              <a:rPr lang="ru-RU" dirty="0" err="1" smtClean="0"/>
              <a:t>Тортилла</a:t>
            </a:r>
            <a:endParaRPr lang="ru-RU" dirty="0"/>
          </a:p>
        </p:txBody>
      </p:sp>
      <p:pic>
        <p:nvPicPr>
          <p:cNvPr id="3" name="Рисунок 2" descr="20180226_1653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585912"/>
            <a:ext cx="6243664" cy="4486294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Оборонительная крепость</a:t>
            </a:r>
            <a:endParaRPr lang="ru-RU" dirty="0"/>
          </a:p>
        </p:txBody>
      </p:sp>
      <p:pic>
        <p:nvPicPr>
          <p:cNvPr id="3" name="Рисунок 2" descr="20180226_1655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585912"/>
            <a:ext cx="5886474" cy="462917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Подводный краб  Себастьян</a:t>
            </a:r>
            <a:endParaRPr lang="ru-RU" dirty="0"/>
          </a:p>
        </p:txBody>
      </p:sp>
      <p:pic>
        <p:nvPicPr>
          <p:cNvPr id="3" name="Рисунок 2" descr="20180226_1654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585912"/>
            <a:ext cx="6386540" cy="4414856"/>
          </a:xfrm>
          <a:prstGeom prst="rect">
            <a:avLst/>
          </a:prstGeom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</a:t>
            </a:r>
            <a:endParaRPr lang="ru-RU" dirty="0"/>
          </a:p>
        </p:txBody>
      </p:sp>
      <p:pic>
        <p:nvPicPr>
          <p:cNvPr id="4" name="Рисунок 3" descr="20180226_1355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585912"/>
            <a:ext cx="6029350" cy="448629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80226_1347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585912"/>
            <a:ext cx="6386540" cy="427198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Намораживани</a:t>
            </a:r>
            <a:r>
              <a:rPr lang="ru-RU" dirty="0" err="1" smtClean="0"/>
              <a:t>е</a:t>
            </a:r>
            <a:r>
              <a:rPr lang="ru-RU" dirty="0" smtClean="0"/>
              <a:t> цветного льда, для украшения построек</a:t>
            </a:r>
            <a:endParaRPr lang="ru-RU" dirty="0"/>
          </a:p>
        </p:txBody>
      </p:sp>
      <p:pic>
        <p:nvPicPr>
          <p:cNvPr id="3" name="Рисунок 2" descr="20180226_1347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585912"/>
            <a:ext cx="5715040" cy="441485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так</a:t>
            </a:r>
            <a:endParaRPr lang="ru-RU" dirty="0"/>
          </a:p>
        </p:txBody>
      </p:sp>
      <p:pic>
        <p:nvPicPr>
          <p:cNvPr id="3" name="Рисунок 2" descr="20180226_1335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357299"/>
            <a:ext cx="4071966" cy="3143272"/>
          </a:xfrm>
          <a:prstGeom prst="rect">
            <a:avLst/>
          </a:prstGeom>
        </p:spPr>
      </p:pic>
      <p:pic>
        <p:nvPicPr>
          <p:cNvPr id="4" name="Рисунок 3" descr="20180226_1335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786059"/>
            <a:ext cx="3214710" cy="3143272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Работаем все вместе, как одна команда</a:t>
            </a:r>
            <a:endParaRPr lang="ru-RU" dirty="0"/>
          </a:p>
        </p:txBody>
      </p:sp>
      <p:pic>
        <p:nvPicPr>
          <p:cNvPr id="3" name="Рисунок 2" descr="20180226_1347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357299"/>
            <a:ext cx="4357718" cy="3071834"/>
          </a:xfrm>
          <a:prstGeom prst="rect">
            <a:avLst/>
          </a:prstGeom>
        </p:spPr>
      </p:pic>
      <p:pic>
        <p:nvPicPr>
          <p:cNvPr id="4" name="Рисунок 3" descr="20180226_1624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571745"/>
            <a:ext cx="3914768" cy="3286148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Разделили участок на зоны, нарисовали план и вперед!</a:t>
            </a:r>
            <a:endParaRPr lang="ru-RU" dirty="0"/>
          </a:p>
        </p:txBody>
      </p:sp>
      <p:pic>
        <p:nvPicPr>
          <p:cNvPr id="3" name="Рисунок 2" descr="20180226_1335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14422"/>
            <a:ext cx="4143404" cy="3686175"/>
          </a:xfrm>
          <a:prstGeom prst="rect">
            <a:avLst/>
          </a:prstGeom>
        </p:spPr>
      </p:pic>
      <p:pic>
        <p:nvPicPr>
          <p:cNvPr id="4" name="Рисунок 3" descr="20180226_1335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571744"/>
            <a:ext cx="4057644" cy="3686175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Горка и осьминог</a:t>
            </a:r>
            <a:endParaRPr lang="ru-RU" dirty="0"/>
          </a:p>
        </p:txBody>
      </p:sp>
      <p:pic>
        <p:nvPicPr>
          <p:cNvPr id="3" name="Рисунок 2" descr="20180226_1356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85860"/>
            <a:ext cx="4572032" cy="3686175"/>
          </a:xfrm>
          <a:prstGeom prst="rect">
            <a:avLst/>
          </a:prstGeom>
        </p:spPr>
      </p:pic>
      <p:pic>
        <p:nvPicPr>
          <p:cNvPr id="4" name="Рисунок 3" descr="20180226_1356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643182"/>
            <a:ext cx="3914768" cy="3686175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Угощение для осьминога- </a:t>
            </a:r>
            <a:r>
              <a:rPr lang="ru-RU" dirty="0" err="1" smtClean="0"/>
              <a:t>тортик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 descr="20180226_1643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85860"/>
            <a:ext cx="6215106" cy="4357718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47</TotalTime>
  <Words>47</Words>
  <PresentationFormat>Экран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Начальная</vt:lpstr>
      <vt:lpstr>«Подводный мир» постройки из снега             2018 год </vt:lpstr>
      <vt:lpstr>Подготовка </vt:lpstr>
      <vt:lpstr>Слайд 3</vt:lpstr>
      <vt:lpstr>Намораживание цветного льда, для украшения построек</vt:lpstr>
      <vt:lpstr>Вот так</vt:lpstr>
      <vt:lpstr>Работаем все вместе, как одна команда</vt:lpstr>
      <vt:lpstr>Разделили участок на зоны, нарисовали план и вперед!</vt:lpstr>
      <vt:lpstr>Горка и осьминог</vt:lpstr>
      <vt:lpstr>Угощение для осьминога- тортик.</vt:lpstr>
      <vt:lpstr>Слайд 10</vt:lpstr>
      <vt:lpstr>Пруд </vt:lpstr>
      <vt:lpstr>Черепаха Тортилла</vt:lpstr>
      <vt:lpstr>Оборонительная крепость</vt:lpstr>
      <vt:lpstr>Подводный краб  Себастьян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 Windows</cp:lastModifiedBy>
  <cp:revision>7</cp:revision>
  <dcterms:created xsi:type="dcterms:W3CDTF">2018-03-03T04:24:25Z</dcterms:created>
  <dcterms:modified xsi:type="dcterms:W3CDTF">2018-03-03T05:30:20Z</dcterms:modified>
</cp:coreProperties>
</file>